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98" r:id="rId5"/>
    <p:sldId id="302" r:id="rId6"/>
    <p:sldId id="33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B4F2F16-BA58-436E-99C4-412377A0C918}">
          <p14:sldIdLst>
            <p14:sldId id="298"/>
            <p14:sldId id="302"/>
            <p14:sldId id="33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3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6" autoAdjust="0"/>
    <p:restoredTop sz="85978" autoAdjust="0"/>
  </p:normalViewPr>
  <p:slideViewPr>
    <p:cSldViewPr snapToGrid="0">
      <p:cViewPr varScale="1">
        <p:scale>
          <a:sx n="115" d="100"/>
          <a:sy n="115" d="100"/>
        </p:scale>
        <p:origin x="84" y="6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32B56F-D14A-4223-8878-85956C97AF4E}" type="doc">
      <dgm:prSet loTypeId="urn:microsoft.com/office/officeart/2005/8/layout/p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9A07AC4-D9F7-4E69-A1C0-3A8511BD1989}">
      <dgm:prSet phldrT="[Text]"/>
      <dgm:spPr/>
      <dgm:t>
        <a:bodyPr/>
        <a:lstStyle/>
        <a:p>
          <a:r>
            <a:rPr lang="en-US" dirty="0"/>
            <a:t>Fast</a:t>
          </a:r>
        </a:p>
      </dgm:t>
    </dgm:pt>
    <dgm:pt modelId="{A817C364-1721-4B5A-8447-54FA7387E7EC}" type="parTrans" cxnId="{EA3144FE-6FA1-4635-96E1-C242AE62A665}">
      <dgm:prSet/>
      <dgm:spPr/>
      <dgm:t>
        <a:bodyPr/>
        <a:lstStyle/>
        <a:p>
          <a:endParaRPr lang="en-US"/>
        </a:p>
      </dgm:t>
    </dgm:pt>
    <dgm:pt modelId="{419E58E6-8E69-4CCA-9FA4-9424CE4699AC}" type="sibTrans" cxnId="{EA3144FE-6FA1-4635-96E1-C242AE62A665}">
      <dgm:prSet/>
      <dgm:spPr/>
      <dgm:t>
        <a:bodyPr/>
        <a:lstStyle/>
        <a:p>
          <a:endParaRPr lang="en-US"/>
        </a:p>
      </dgm:t>
    </dgm:pt>
    <dgm:pt modelId="{383021C0-B8C1-4BEB-8A69-9A6417668343}">
      <dgm:prSet phldrT="[Text]"/>
      <dgm:spPr/>
      <dgm:t>
        <a:bodyPr/>
        <a:lstStyle/>
        <a:p>
          <a:r>
            <a:rPr lang="en-US" dirty="0"/>
            <a:t>Cross-platform</a:t>
          </a:r>
        </a:p>
      </dgm:t>
    </dgm:pt>
    <dgm:pt modelId="{0A7A3477-FE36-42C8-A64C-64DE53821429}" type="parTrans" cxnId="{7CE2024D-55B5-4D3C-BFEF-8AA6FB32CFF1}">
      <dgm:prSet/>
      <dgm:spPr/>
      <dgm:t>
        <a:bodyPr/>
        <a:lstStyle/>
        <a:p>
          <a:endParaRPr lang="en-US"/>
        </a:p>
      </dgm:t>
    </dgm:pt>
    <dgm:pt modelId="{9DA64E8B-0D35-4D51-938E-B1347B95F55B}" type="sibTrans" cxnId="{7CE2024D-55B5-4D3C-BFEF-8AA6FB32CFF1}">
      <dgm:prSet/>
      <dgm:spPr/>
      <dgm:t>
        <a:bodyPr/>
        <a:lstStyle/>
        <a:p>
          <a:endParaRPr lang="en-US"/>
        </a:p>
      </dgm:t>
    </dgm:pt>
    <dgm:pt modelId="{5F297E3E-892F-47AA-AEEA-C8956E312990}">
      <dgm:prSet phldrT="[Text]"/>
      <dgm:spPr/>
      <dgm:t>
        <a:bodyPr/>
        <a:lstStyle/>
        <a:p>
          <a:r>
            <a:rPr lang="en-US" dirty="0"/>
            <a:t>Lightweight</a:t>
          </a:r>
        </a:p>
      </dgm:t>
    </dgm:pt>
    <dgm:pt modelId="{8638EB5C-24D4-4F40-9BF7-ECBB97E1B0FC}" type="parTrans" cxnId="{7AF2363D-9D44-4CD9-9F2A-73EA19A76D33}">
      <dgm:prSet/>
      <dgm:spPr/>
      <dgm:t>
        <a:bodyPr/>
        <a:lstStyle/>
        <a:p>
          <a:endParaRPr lang="en-US"/>
        </a:p>
      </dgm:t>
    </dgm:pt>
    <dgm:pt modelId="{30269D8C-A343-4415-B81C-6038AFC6BC1D}" type="sibTrans" cxnId="{7AF2363D-9D44-4CD9-9F2A-73EA19A76D33}">
      <dgm:prSet/>
      <dgm:spPr/>
      <dgm:t>
        <a:bodyPr/>
        <a:lstStyle/>
        <a:p>
          <a:endParaRPr lang="en-US"/>
        </a:p>
      </dgm:t>
    </dgm:pt>
    <dgm:pt modelId="{448F134F-986D-4B86-9C64-8BB16EF457DE}">
      <dgm:prSet phldrT="[Text]"/>
      <dgm:spPr/>
      <dgm:t>
        <a:bodyPr/>
        <a:lstStyle/>
        <a:p>
          <a:r>
            <a:rPr lang="en-US" dirty="0"/>
            <a:t>Open Source</a:t>
          </a:r>
        </a:p>
      </dgm:t>
    </dgm:pt>
    <dgm:pt modelId="{C8817C0F-7630-43C2-91F1-CF701E9BE92A}" type="parTrans" cxnId="{65D8C318-B022-47C0-903E-ED6EC969F706}">
      <dgm:prSet/>
      <dgm:spPr/>
      <dgm:t>
        <a:bodyPr/>
        <a:lstStyle/>
        <a:p>
          <a:endParaRPr lang="en-US"/>
        </a:p>
      </dgm:t>
    </dgm:pt>
    <dgm:pt modelId="{35B298A6-B899-4D59-9F93-D792E306B07A}" type="sibTrans" cxnId="{65D8C318-B022-47C0-903E-ED6EC969F706}">
      <dgm:prSet/>
      <dgm:spPr/>
      <dgm:t>
        <a:bodyPr/>
        <a:lstStyle/>
        <a:p>
          <a:endParaRPr lang="en-US"/>
        </a:p>
      </dgm:t>
    </dgm:pt>
    <dgm:pt modelId="{5C21EB59-91FF-4284-9B25-469F7B0016F3}">
      <dgm:prSet phldrT="[Text]"/>
      <dgm:spPr/>
      <dgm:t>
        <a:bodyPr/>
        <a:lstStyle/>
        <a:p>
          <a:r>
            <a:rPr lang="en-US" dirty="0"/>
            <a:t>Compatible</a:t>
          </a:r>
        </a:p>
      </dgm:t>
    </dgm:pt>
    <dgm:pt modelId="{0B2A4B9F-79BE-4791-ACDB-F144FF6B181E}" type="parTrans" cxnId="{94668A1D-50C6-45A7-9983-7177EA21C28D}">
      <dgm:prSet/>
      <dgm:spPr/>
      <dgm:t>
        <a:bodyPr/>
        <a:lstStyle/>
        <a:p>
          <a:endParaRPr lang="en-US"/>
        </a:p>
      </dgm:t>
    </dgm:pt>
    <dgm:pt modelId="{6A23A31F-42BF-47D7-83A4-0154FE83A361}" type="sibTrans" cxnId="{94668A1D-50C6-45A7-9983-7177EA21C28D}">
      <dgm:prSet/>
      <dgm:spPr/>
      <dgm:t>
        <a:bodyPr/>
        <a:lstStyle/>
        <a:p>
          <a:endParaRPr lang="en-US"/>
        </a:p>
      </dgm:t>
    </dgm:pt>
    <dgm:pt modelId="{4EBE0E74-796C-4996-BC3F-D1E8D489A964}">
      <dgm:prSet phldrT="[Text]"/>
      <dgm:spPr/>
      <dgm:t>
        <a:bodyPr/>
        <a:lstStyle/>
        <a:p>
          <a:r>
            <a:rPr lang="en-US" dirty="0"/>
            <a:t>Tools</a:t>
          </a:r>
        </a:p>
      </dgm:t>
    </dgm:pt>
    <dgm:pt modelId="{820E792B-FFDB-47EE-9483-57DA6328B53C}" type="parTrans" cxnId="{DC705C1C-3A4D-4C64-86D4-5D73E93EB782}">
      <dgm:prSet/>
      <dgm:spPr/>
      <dgm:t>
        <a:bodyPr/>
        <a:lstStyle/>
        <a:p>
          <a:endParaRPr lang="en-US"/>
        </a:p>
      </dgm:t>
    </dgm:pt>
    <dgm:pt modelId="{FCB4109B-D1AA-49EB-BAE6-9B1E0C4D44AD}" type="sibTrans" cxnId="{DC705C1C-3A4D-4C64-86D4-5D73E93EB782}">
      <dgm:prSet/>
      <dgm:spPr/>
      <dgm:t>
        <a:bodyPr/>
        <a:lstStyle/>
        <a:p>
          <a:endParaRPr lang="en-US"/>
        </a:p>
      </dgm:t>
    </dgm:pt>
    <dgm:pt modelId="{0B99C268-17F1-4F7E-B2F0-94539FB54CF2}" type="pres">
      <dgm:prSet presAssocID="{5F32B56F-D14A-4223-8878-85956C97AF4E}" presName="Name0" presStyleCnt="0">
        <dgm:presLayoutVars>
          <dgm:dir/>
          <dgm:resizeHandles val="exact"/>
        </dgm:presLayoutVars>
      </dgm:prSet>
      <dgm:spPr/>
    </dgm:pt>
    <dgm:pt modelId="{5398620F-6B6D-410D-9599-9106DAA98D2F}" type="pres">
      <dgm:prSet presAssocID="{89A07AC4-D9F7-4E69-A1C0-3A8511BD1989}" presName="compNode" presStyleCnt="0"/>
      <dgm:spPr/>
    </dgm:pt>
    <dgm:pt modelId="{B769F961-6DFA-4047-8E99-1C58C6F92AB1}" type="pres">
      <dgm:prSet presAssocID="{89A07AC4-D9F7-4E69-A1C0-3A8511BD1989}" presName="pictRect" presStyleLbl="node1" presStyleIdx="0" presStyleCnt="6"/>
      <dgm:spPr/>
    </dgm:pt>
    <dgm:pt modelId="{0B9AAAA8-B604-4A06-B71E-A10F4AD1B0B2}" type="pres">
      <dgm:prSet presAssocID="{89A07AC4-D9F7-4E69-A1C0-3A8511BD1989}" presName="textRect" presStyleLbl="revTx" presStyleIdx="0" presStyleCnt="6">
        <dgm:presLayoutVars>
          <dgm:bulletEnabled val="1"/>
        </dgm:presLayoutVars>
      </dgm:prSet>
      <dgm:spPr/>
    </dgm:pt>
    <dgm:pt modelId="{F3B586A2-D1DC-4520-A1E4-34264C60501F}" type="pres">
      <dgm:prSet presAssocID="{419E58E6-8E69-4CCA-9FA4-9424CE4699AC}" presName="sibTrans" presStyleLbl="sibTrans2D1" presStyleIdx="0" presStyleCnt="0"/>
      <dgm:spPr/>
    </dgm:pt>
    <dgm:pt modelId="{1C12008E-9E81-41FF-A205-2C25719961E8}" type="pres">
      <dgm:prSet presAssocID="{383021C0-B8C1-4BEB-8A69-9A6417668343}" presName="compNode" presStyleCnt="0"/>
      <dgm:spPr/>
    </dgm:pt>
    <dgm:pt modelId="{3FEA3033-3776-4329-BAB6-00A553EEC64D}" type="pres">
      <dgm:prSet presAssocID="{383021C0-B8C1-4BEB-8A69-9A6417668343}" presName="pictRect" presStyleLbl="node1" presStyleIdx="1" presStyleCnt="6"/>
      <dgm:spPr/>
    </dgm:pt>
    <dgm:pt modelId="{3F5D9F09-2A35-4585-AC23-62BA598A8316}" type="pres">
      <dgm:prSet presAssocID="{383021C0-B8C1-4BEB-8A69-9A6417668343}" presName="textRect" presStyleLbl="revTx" presStyleIdx="1" presStyleCnt="6">
        <dgm:presLayoutVars>
          <dgm:bulletEnabled val="1"/>
        </dgm:presLayoutVars>
      </dgm:prSet>
      <dgm:spPr/>
    </dgm:pt>
    <dgm:pt modelId="{1212940F-84CE-47B9-AB48-4C1BFBD13338}" type="pres">
      <dgm:prSet presAssocID="{9DA64E8B-0D35-4D51-938E-B1347B95F55B}" presName="sibTrans" presStyleLbl="sibTrans2D1" presStyleIdx="0" presStyleCnt="0"/>
      <dgm:spPr/>
    </dgm:pt>
    <dgm:pt modelId="{FD76FE5F-9E93-4015-B611-55C8740A7803}" type="pres">
      <dgm:prSet presAssocID="{5F297E3E-892F-47AA-AEEA-C8956E312990}" presName="compNode" presStyleCnt="0"/>
      <dgm:spPr/>
    </dgm:pt>
    <dgm:pt modelId="{60FAA2C6-01BA-46CC-AECD-ECFC42D0911B}" type="pres">
      <dgm:prSet presAssocID="{5F297E3E-892F-47AA-AEEA-C8956E312990}" presName="pictRect" presStyleLbl="node1" presStyleIdx="2" presStyleCnt="6"/>
      <dgm:spPr/>
    </dgm:pt>
    <dgm:pt modelId="{E321FAD1-3AFF-47CE-8C6C-69CD9E134AB6}" type="pres">
      <dgm:prSet presAssocID="{5F297E3E-892F-47AA-AEEA-C8956E312990}" presName="textRect" presStyleLbl="revTx" presStyleIdx="2" presStyleCnt="6">
        <dgm:presLayoutVars>
          <dgm:bulletEnabled val="1"/>
        </dgm:presLayoutVars>
      </dgm:prSet>
      <dgm:spPr/>
    </dgm:pt>
    <dgm:pt modelId="{8CC8A9D2-6E62-40CA-86B2-71429B91639F}" type="pres">
      <dgm:prSet presAssocID="{30269D8C-A343-4415-B81C-6038AFC6BC1D}" presName="sibTrans" presStyleLbl="sibTrans2D1" presStyleIdx="0" presStyleCnt="0"/>
      <dgm:spPr/>
    </dgm:pt>
    <dgm:pt modelId="{424A8183-58C7-437A-8615-9968827092EF}" type="pres">
      <dgm:prSet presAssocID="{448F134F-986D-4B86-9C64-8BB16EF457DE}" presName="compNode" presStyleCnt="0"/>
      <dgm:spPr/>
    </dgm:pt>
    <dgm:pt modelId="{CA84D3F6-3B22-42DB-BEFE-9F852DFB1A28}" type="pres">
      <dgm:prSet presAssocID="{448F134F-986D-4B86-9C64-8BB16EF457DE}" presName="pictRect" presStyleLbl="node1" presStyleIdx="3" presStyleCnt="6"/>
      <dgm:spPr/>
    </dgm:pt>
    <dgm:pt modelId="{FEB547A9-EDB8-4250-B8D2-8CC6A0378FF6}" type="pres">
      <dgm:prSet presAssocID="{448F134F-986D-4B86-9C64-8BB16EF457DE}" presName="textRect" presStyleLbl="revTx" presStyleIdx="3" presStyleCnt="6">
        <dgm:presLayoutVars>
          <dgm:bulletEnabled val="1"/>
        </dgm:presLayoutVars>
      </dgm:prSet>
      <dgm:spPr/>
    </dgm:pt>
    <dgm:pt modelId="{EACD2F6F-1DB5-4F2E-980D-F22DBB026B09}" type="pres">
      <dgm:prSet presAssocID="{35B298A6-B899-4D59-9F93-D792E306B07A}" presName="sibTrans" presStyleLbl="sibTrans2D1" presStyleIdx="0" presStyleCnt="0"/>
      <dgm:spPr/>
    </dgm:pt>
    <dgm:pt modelId="{EB01C664-E7D8-4A22-81F3-0C5224DDAC24}" type="pres">
      <dgm:prSet presAssocID="{5C21EB59-91FF-4284-9B25-469F7B0016F3}" presName="compNode" presStyleCnt="0"/>
      <dgm:spPr/>
    </dgm:pt>
    <dgm:pt modelId="{1DABE7AF-B0D0-4E82-981F-340732C0F622}" type="pres">
      <dgm:prSet presAssocID="{5C21EB59-91FF-4284-9B25-469F7B0016F3}" presName="pictRect" presStyleLbl="node1" presStyleIdx="4" presStyleCnt="6"/>
      <dgm:spPr/>
    </dgm:pt>
    <dgm:pt modelId="{7DCDB1E0-92AA-4686-BD87-1D96AEEA541D}" type="pres">
      <dgm:prSet presAssocID="{5C21EB59-91FF-4284-9B25-469F7B0016F3}" presName="textRect" presStyleLbl="revTx" presStyleIdx="4" presStyleCnt="6">
        <dgm:presLayoutVars>
          <dgm:bulletEnabled val="1"/>
        </dgm:presLayoutVars>
      </dgm:prSet>
      <dgm:spPr/>
    </dgm:pt>
    <dgm:pt modelId="{2E3153A5-7C61-45A5-BD65-625ADDC07B54}" type="pres">
      <dgm:prSet presAssocID="{6A23A31F-42BF-47D7-83A4-0154FE83A361}" presName="sibTrans" presStyleLbl="sibTrans2D1" presStyleIdx="0" presStyleCnt="0"/>
      <dgm:spPr/>
    </dgm:pt>
    <dgm:pt modelId="{DCAD51B9-B8FD-49AB-B0BB-A352757ABFF7}" type="pres">
      <dgm:prSet presAssocID="{4EBE0E74-796C-4996-BC3F-D1E8D489A964}" presName="compNode" presStyleCnt="0"/>
      <dgm:spPr/>
    </dgm:pt>
    <dgm:pt modelId="{37490828-1D06-45D6-A3DB-2D2823462344}" type="pres">
      <dgm:prSet presAssocID="{4EBE0E74-796C-4996-BC3F-D1E8D489A964}" presName="pictRect" presStyleLbl="node1" presStyleIdx="5" presStyleCnt="6"/>
      <dgm:spPr/>
    </dgm:pt>
    <dgm:pt modelId="{DF6DF190-9611-4A3A-9CE1-423B333AFA92}" type="pres">
      <dgm:prSet presAssocID="{4EBE0E74-796C-4996-BC3F-D1E8D489A964}" presName="textRect" presStyleLbl="revTx" presStyleIdx="5" presStyleCnt="6">
        <dgm:presLayoutVars>
          <dgm:bulletEnabled val="1"/>
        </dgm:presLayoutVars>
      </dgm:prSet>
      <dgm:spPr/>
    </dgm:pt>
  </dgm:ptLst>
  <dgm:cxnLst>
    <dgm:cxn modelId="{359E2B0F-C6E2-4342-B1E5-F4FB02150A26}" type="presOf" srcId="{30269D8C-A343-4415-B81C-6038AFC6BC1D}" destId="{8CC8A9D2-6E62-40CA-86B2-71429B91639F}" srcOrd="0" destOrd="0" presId="urn:microsoft.com/office/officeart/2005/8/layout/pList1"/>
    <dgm:cxn modelId="{65D8C318-B022-47C0-903E-ED6EC969F706}" srcId="{5F32B56F-D14A-4223-8878-85956C97AF4E}" destId="{448F134F-986D-4B86-9C64-8BB16EF457DE}" srcOrd="3" destOrd="0" parTransId="{C8817C0F-7630-43C2-91F1-CF701E9BE92A}" sibTransId="{35B298A6-B899-4D59-9F93-D792E306B07A}"/>
    <dgm:cxn modelId="{32844519-1E50-4B1E-B588-66C0E6BA5E5A}" type="presOf" srcId="{383021C0-B8C1-4BEB-8A69-9A6417668343}" destId="{3F5D9F09-2A35-4585-AC23-62BA598A8316}" srcOrd="0" destOrd="0" presId="urn:microsoft.com/office/officeart/2005/8/layout/pList1"/>
    <dgm:cxn modelId="{DC705C1C-3A4D-4C64-86D4-5D73E93EB782}" srcId="{5F32B56F-D14A-4223-8878-85956C97AF4E}" destId="{4EBE0E74-796C-4996-BC3F-D1E8D489A964}" srcOrd="5" destOrd="0" parTransId="{820E792B-FFDB-47EE-9483-57DA6328B53C}" sibTransId="{FCB4109B-D1AA-49EB-BAE6-9B1E0C4D44AD}"/>
    <dgm:cxn modelId="{94668A1D-50C6-45A7-9983-7177EA21C28D}" srcId="{5F32B56F-D14A-4223-8878-85956C97AF4E}" destId="{5C21EB59-91FF-4284-9B25-469F7B0016F3}" srcOrd="4" destOrd="0" parTransId="{0B2A4B9F-79BE-4791-ACDB-F144FF6B181E}" sibTransId="{6A23A31F-42BF-47D7-83A4-0154FE83A361}"/>
    <dgm:cxn modelId="{EF662D29-005D-44E8-B616-36AF881CE946}" type="presOf" srcId="{5F32B56F-D14A-4223-8878-85956C97AF4E}" destId="{0B99C268-17F1-4F7E-B2F0-94539FB54CF2}" srcOrd="0" destOrd="0" presId="urn:microsoft.com/office/officeart/2005/8/layout/pList1"/>
    <dgm:cxn modelId="{7AF2363D-9D44-4CD9-9F2A-73EA19A76D33}" srcId="{5F32B56F-D14A-4223-8878-85956C97AF4E}" destId="{5F297E3E-892F-47AA-AEEA-C8956E312990}" srcOrd="2" destOrd="0" parTransId="{8638EB5C-24D4-4F40-9BF7-ECBB97E1B0FC}" sibTransId="{30269D8C-A343-4415-B81C-6038AFC6BC1D}"/>
    <dgm:cxn modelId="{A551A55C-7F36-4B94-8CFF-C083EE636FF3}" type="presOf" srcId="{419E58E6-8E69-4CCA-9FA4-9424CE4699AC}" destId="{F3B586A2-D1DC-4520-A1E4-34264C60501F}" srcOrd="0" destOrd="0" presId="urn:microsoft.com/office/officeart/2005/8/layout/pList1"/>
    <dgm:cxn modelId="{7CE2024D-55B5-4D3C-BFEF-8AA6FB32CFF1}" srcId="{5F32B56F-D14A-4223-8878-85956C97AF4E}" destId="{383021C0-B8C1-4BEB-8A69-9A6417668343}" srcOrd="1" destOrd="0" parTransId="{0A7A3477-FE36-42C8-A64C-64DE53821429}" sibTransId="{9DA64E8B-0D35-4D51-938E-B1347B95F55B}"/>
    <dgm:cxn modelId="{B0C66F4F-DB57-4BAE-AA58-B8DB60CBB4BF}" type="presOf" srcId="{9DA64E8B-0D35-4D51-938E-B1347B95F55B}" destId="{1212940F-84CE-47B9-AB48-4C1BFBD13338}" srcOrd="0" destOrd="0" presId="urn:microsoft.com/office/officeart/2005/8/layout/pList1"/>
    <dgm:cxn modelId="{1956B3A4-CC3A-4F2B-A283-F4ACD4C5A197}" type="presOf" srcId="{5C21EB59-91FF-4284-9B25-469F7B0016F3}" destId="{7DCDB1E0-92AA-4686-BD87-1D96AEEA541D}" srcOrd="0" destOrd="0" presId="urn:microsoft.com/office/officeart/2005/8/layout/pList1"/>
    <dgm:cxn modelId="{29B898DB-45E8-48C4-A409-B06E1310A813}" type="presOf" srcId="{5F297E3E-892F-47AA-AEEA-C8956E312990}" destId="{E321FAD1-3AFF-47CE-8C6C-69CD9E134AB6}" srcOrd="0" destOrd="0" presId="urn:microsoft.com/office/officeart/2005/8/layout/pList1"/>
    <dgm:cxn modelId="{496D3EDE-2919-4C90-B557-D6F7AF97E6CC}" type="presOf" srcId="{448F134F-986D-4B86-9C64-8BB16EF457DE}" destId="{FEB547A9-EDB8-4250-B8D2-8CC6A0378FF6}" srcOrd="0" destOrd="0" presId="urn:microsoft.com/office/officeart/2005/8/layout/pList1"/>
    <dgm:cxn modelId="{6E7E1ADF-BCA3-4CEE-BADC-2808E194CBDA}" type="presOf" srcId="{6A23A31F-42BF-47D7-83A4-0154FE83A361}" destId="{2E3153A5-7C61-45A5-BD65-625ADDC07B54}" srcOrd="0" destOrd="0" presId="urn:microsoft.com/office/officeart/2005/8/layout/pList1"/>
    <dgm:cxn modelId="{13FF49E4-410D-4EAA-AB92-4F8D8A887DC8}" type="presOf" srcId="{89A07AC4-D9F7-4E69-A1C0-3A8511BD1989}" destId="{0B9AAAA8-B604-4A06-B71E-A10F4AD1B0B2}" srcOrd="0" destOrd="0" presId="urn:microsoft.com/office/officeart/2005/8/layout/pList1"/>
    <dgm:cxn modelId="{58C3C4EA-CC4B-4E54-A131-532FF2B6284F}" type="presOf" srcId="{35B298A6-B899-4D59-9F93-D792E306B07A}" destId="{EACD2F6F-1DB5-4F2E-980D-F22DBB026B09}" srcOrd="0" destOrd="0" presId="urn:microsoft.com/office/officeart/2005/8/layout/pList1"/>
    <dgm:cxn modelId="{11B2B7F6-B6AA-401A-98B4-F39B772CDEF8}" type="presOf" srcId="{4EBE0E74-796C-4996-BC3F-D1E8D489A964}" destId="{DF6DF190-9611-4A3A-9CE1-423B333AFA92}" srcOrd="0" destOrd="0" presId="urn:microsoft.com/office/officeart/2005/8/layout/pList1"/>
    <dgm:cxn modelId="{EA3144FE-6FA1-4635-96E1-C242AE62A665}" srcId="{5F32B56F-D14A-4223-8878-85956C97AF4E}" destId="{89A07AC4-D9F7-4E69-A1C0-3A8511BD1989}" srcOrd="0" destOrd="0" parTransId="{A817C364-1721-4B5A-8447-54FA7387E7EC}" sibTransId="{419E58E6-8E69-4CCA-9FA4-9424CE4699AC}"/>
    <dgm:cxn modelId="{49A3AAC3-B42E-4DF7-A166-7AF2299098FA}" type="presParOf" srcId="{0B99C268-17F1-4F7E-B2F0-94539FB54CF2}" destId="{5398620F-6B6D-410D-9599-9106DAA98D2F}" srcOrd="0" destOrd="0" presId="urn:microsoft.com/office/officeart/2005/8/layout/pList1"/>
    <dgm:cxn modelId="{E5061664-09FD-4C3F-B775-37C20B666C0F}" type="presParOf" srcId="{5398620F-6B6D-410D-9599-9106DAA98D2F}" destId="{B769F961-6DFA-4047-8E99-1C58C6F92AB1}" srcOrd="0" destOrd="0" presId="urn:microsoft.com/office/officeart/2005/8/layout/pList1"/>
    <dgm:cxn modelId="{CDC76E61-6E63-4DF1-A8B0-75363F39BA89}" type="presParOf" srcId="{5398620F-6B6D-410D-9599-9106DAA98D2F}" destId="{0B9AAAA8-B604-4A06-B71E-A10F4AD1B0B2}" srcOrd="1" destOrd="0" presId="urn:microsoft.com/office/officeart/2005/8/layout/pList1"/>
    <dgm:cxn modelId="{C6BE4CFB-4FF9-4CFC-91AA-6FBB76D859A1}" type="presParOf" srcId="{0B99C268-17F1-4F7E-B2F0-94539FB54CF2}" destId="{F3B586A2-D1DC-4520-A1E4-34264C60501F}" srcOrd="1" destOrd="0" presId="urn:microsoft.com/office/officeart/2005/8/layout/pList1"/>
    <dgm:cxn modelId="{6FA3DFDD-0781-4AAE-80FB-F53EF31CBBE6}" type="presParOf" srcId="{0B99C268-17F1-4F7E-B2F0-94539FB54CF2}" destId="{1C12008E-9E81-41FF-A205-2C25719961E8}" srcOrd="2" destOrd="0" presId="urn:microsoft.com/office/officeart/2005/8/layout/pList1"/>
    <dgm:cxn modelId="{02D4623C-7325-42D4-814E-AC7EA8D86ED3}" type="presParOf" srcId="{1C12008E-9E81-41FF-A205-2C25719961E8}" destId="{3FEA3033-3776-4329-BAB6-00A553EEC64D}" srcOrd="0" destOrd="0" presId="urn:microsoft.com/office/officeart/2005/8/layout/pList1"/>
    <dgm:cxn modelId="{E2B33DD0-65D2-4D35-BCDC-5F13D72F21F1}" type="presParOf" srcId="{1C12008E-9E81-41FF-A205-2C25719961E8}" destId="{3F5D9F09-2A35-4585-AC23-62BA598A8316}" srcOrd="1" destOrd="0" presId="urn:microsoft.com/office/officeart/2005/8/layout/pList1"/>
    <dgm:cxn modelId="{3A9873AC-93C8-4913-935B-832FC7FE9700}" type="presParOf" srcId="{0B99C268-17F1-4F7E-B2F0-94539FB54CF2}" destId="{1212940F-84CE-47B9-AB48-4C1BFBD13338}" srcOrd="3" destOrd="0" presId="urn:microsoft.com/office/officeart/2005/8/layout/pList1"/>
    <dgm:cxn modelId="{1B522A90-D690-458A-B6DC-D52CD3CA6E29}" type="presParOf" srcId="{0B99C268-17F1-4F7E-B2F0-94539FB54CF2}" destId="{FD76FE5F-9E93-4015-B611-55C8740A7803}" srcOrd="4" destOrd="0" presId="urn:microsoft.com/office/officeart/2005/8/layout/pList1"/>
    <dgm:cxn modelId="{49D648D4-8622-4A5A-B05F-40B5E570655E}" type="presParOf" srcId="{FD76FE5F-9E93-4015-B611-55C8740A7803}" destId="{60FAA2C6-01BA-46CC-AECD-ECFC42D0911B}" srcOrd="0" destOrd="0" presId="urn:microsoft.com/office/officeart/2005/8/layout/pList1"/>
    <dgm:cxn modelId="{47400968-B8DF-4261-9675-B021C7AFACC7}" type="presParOf" srcId="{FD76FE5F-9E93-4015-B611-55C8740A7803}" destId="{E321FAD1-3AFF-47CE-8C6C-69CD9E134AB6}" srcOrd="1" destOrd="0" presId="urn:microsoft.com/office/officeart/2005/8/layout/pList1"/>
    <dgm:cxn modelId="{6F5A05C6-AF8D-4B3F-BB75-5832375325C6}" type="presParOf" srcId="{0B99C268-17F1-4F7E-B2F0-94539FB54CF2}" destId="{8CC8A9D2-6E62-40CA-86B2-71429B91639F}" srcOrd="5" destOrd="0" presId="urn:microsoft.com/office/officeart/2005/8/layout/pList1"/>
    <dgm:cxn modelId="{503324AB-49A5-4BCA-9310-6A10D83DFD7E}" type="presParOf" srcId="{0B99C268-17F1-4F7E-B2F0-94539FB54CF2}" destId="{424A8183-58C7-437A-8615-9968827092EF}" srcOrd="6" destOrd="0" presId="urn:microsoft.com/office/officeart/2005/8/layout/pList1"/>
    <dgm:cxn modelId="{5A2DB6F6-F031-4154-BE26-E0B40CADEA2C}" type="presParOf" srcId="{424A8183-58C7-437A-8615-9968827092EF}" destId="{CA84D3F6-3B22-42DB-BEFE-9F852DFB1A28}" srcOrd="0" destOrd="0" presId="urn:microsoft.com/office/officeart/2005/8/layout/pList1"/>
    <dgm:cxn modelId="{E3ADB3BE-CE0A-43D0-8574-94E6F36068F9}" type="presParOf" srcId="{424A8183-58C7-437A-8615-9968827092EF}" destId="{FEB547A9-EDB8-4250-B8D2-8CC6A0378FF6}" srcOrd="1" destOrd="0" presId="urn:microsoft.com/office/officeart/2005/8/layout/pList1"/>
    <dgm:cxn modelId="{0AB6185A-82C1-44E1-BF23-54D154C795A0}" type="presParOf" srcId="{0B99C268-17F1-4F7E-B2F0-94539FB54CF2}" destId="{EACD2F6F-1DB5-4F2E-980D-F22DBB026B09}" srcOrd="7" destOrd="0" presId="urn:microsoft.com/office/officeart/2005/8/layout/pList1"/>
    <dgm:cxn modelId="{4CB415A9-1DD0-41E7-B19F-3509FC3CC1F3}" type="presParOf" srcId="{0B99C268-17F1-4F7E-B2F0-94539FB54CF2}" destId="{EB01C664-E7D8-4A22-81F3-0C5224DDAC24}" srcOrd="8" destOrd="0" presId="urn:microsoft.com/office/officeart/2005/8/layout/pList1"/>
    <dgm:cxn modelId="{2BAE45A6-F158-4E87-A609-25A2B175D298}" type="presParOf" srcId="{EB01C664-E7D8-4A22-81F3-0C5224DDAC24}" destId="{1DABE7AF-B0D0-4E82-981F-340732C0F622}" srcOrd="0" destOrd="0" presId="urn:microsoft.com/office/officeart/2005/8/layout/pList1"/>
    <dgm:cxn modelId="{4D6F42C5-1188-487D-BF29-3286BB108635}" type="presParOf" srcId="{EB01C664-E7D8-4A22-81F3-0C5224DDAC24}" destId="{7DCDB1E0-92AA-4686-BD87-1D96AEEA541D}" srcOrd="1" destOrd="0" presId="urn:microsoft.com/office/officeart/2005/8/layout/pList1"/>
    <dgm:cxn modelId="{5BE11AFA-348E-4C8B-A194-CB13C79C8344}" type="presParOf" srcId="{0B99C268-17F1-4F7E-B2F0-94539FB54CF2}" destId="{2E3153A5-7C61-45A5-BD65-625ADDC07B54}" srcOrd="9" destOrd="0" presId="urn:microsoft.com/office/officeart/2005/8/layout/pList1"/>
    <dgm:cxn modelId="{DC3C8D13-944B-4A40-AC35-2A5EBD270677}" type="presParOf" srcId="{0B99C268-17F1-4F7E-B2F0-94539FB54CF2}" destId="{DCAD51B9-B8FD-49AB-B0BB-A352757ABFF7}" srcOrd="10" destOrd="0" presId="urn:microsoft.com/office/officeart/2005/8/layout/pList1"/>
    <dgm:cxn modelId="{7E79DF5C-A2C4-4EF8-A5A4-0426C96E0942}" type="presParOf" srcId="{DCAD51B9-B8FD-49AB-B0BB-A352757ABFF7}" destId="{37490828-1D06-45D6-A3DB-2D2823462344}" srcOrd="0" destOrd="0" presId="urn:microsoft.com/office/officeart/2005/8/layout/pList1"/>
    <dgm:cxn modelId="{0F05526A-73D9-4EB8-987D-6EEC4AF39E41}" type="presParOf" srcId="{DCAD51B9-B8FD-49AB-B0BB-A352757ABFF7}" destId="{DF6DF190-9611-4A3A-9CE1-423B333AFA92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69F961-6DFA-4047-8E99-1C58C6F92AB1}">
      <dsp:nvSpPr>
        <dsp:cNvPr id="0" name=""/>
        <dsp:cNvSpPr/>
      </dsp:nvSpPr>
      <dsp:spPr>
        <a:xfrm>
          <a:off x="120215" y="903"/>
          <a:ext cx="1829817" cy="126074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9AAAA8-B604-4A06-B71E-A10F4AD1B0B2}">
      <dsp:nvSpPr>
        <dsp:cNvPr id="0" name=""/>
        <dsp:cNvSpPr/>
      </dsp:nvSpPr>
      <dsp:spPr>
        <a:xfrm>
          <a:off x="120215" y="1261647"/>
          <a:ext cx="1829817" cy="67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Fast</a:t>
          </a:r>
        </a:p>
      </dsp:txBody>
      <dsp:txXfrm>
        <a:off x="120215" y="1261647"/>
        <a:ext cx="1829817" cy="678862"/>
      </dsp:txXfrm>
    </dsp:sp>
    <dsp:sp modelId="{3FEA3033-3776-4329-BAB6-00A553EEC64D}">
      <dsp:nvSpPr>
        <dsp:cNvPr id="0" name=""/>
        <dsp:cNvSpPr/>
      </dsp:nvSpPr>
      <dsp:spPr>
        <a:xfrm>
          <a:off x="2133091" y="903"/>
          <a:ext cx="1829817" cy="1260743"/>
        </a:xfrm>
        <a:prstGeom prst="roundRect">
          <a:avLst/>
        </a:prstGeom>
        <a:solidFill>
          <a:schemeClr val="accent4">
            <a:hueOff val="2376473"/>
            <a:satOff val="-6821"/>
            <a:lumOff val="-572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5D9F09-2A35-4585-AC23-62BA598A8316}">
      <dsp:nvSpPr>
        <dsp:cNvPr id="0" name=""/>
        <dsp:cNvSpPr/>
      </dsp:nvSpPr>
      <dsp:spPr>
        <a:xfrm>
          <a:off x="2133091" y="1261647"/>
          <a:ext cx="1829817" cy="67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Cross-platform</a:t>
          </a:r>
        </a:p>
      </dsp:txBody>
      <dsp:txXfrm>
        <a:off x="2133091" y="1261647"/>
        <a:ext cx="1829817" cy="678862"/>
      </dsp:txXfrm>
    </dsp:sp>
    <dsp:sp modelId="{60FAA2C6-01BA-46CC-AECD-ECFC42D0911B}">
      <dsp:nvSpPr>
        <dsp:cNvPr id="0" name=""/>
        <dsp:cNvSpPr/>
      </dsp:nvSpPr>
      <dsp:spPr>
        <a:xfrm>
          <a:off x="4145967" y="903"/>
          <a:ext cx="1829817" cy="1260743"/>
        </a:xfrm>
        <a:prstGeom prst="roundRect">
          <a:avLst/>
        </a:prstGeom>
        <a:solidFill>
          <a:schemeClr val="accent4">
            <a:hueOff val="4752946"/>
            <a:satOff val="-13642"/>
            <a:lumOff val="-1145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21FAD1-3AFF-47CE-8C6C-69CD9E134AB6}">
      <dsp:nvSpPr>
        <dsp:cNvPr id="0" name=""/>
        <dsp:cNvSpPr/>
      </dsp:nvSpPr>
      <dsp:spPr>
        <a:xfrm>
          <a:off x="4145967" y="1261647"/>
          <a:ext cx="1829817" cy="67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Lightweight</a:t>
          </a:r>
        </a:p>
      </dsp:txBody>
      <dsp:txXfrm>
        <a:off x="4145967" y="1261647"/>
        <a:ext cx="1829817" cy="678862"/>
      </dsp:txXfrm>
    </dsp:sp>
    <dsp:sp modelId="{CA84D3F6-3B22-42DB-BEFE-9F852DFB1A28}">
      <dsp:nvSpPr>
        <dsp:cNvPr id="0" name=""/>
        <dsp:cNvSpPr/>
      </dsp:nvSpPr>
      <dsp:spPr>
        <a:xfrm>
          <a:off x="120215" y="2123490"/>
          <a:ext cx="1829817" cy="1260743"/>
        </a:xfrm>
        <a:prstGeom prst="roundRect">
          <a:avLst/>
        </a:prstGeom>
        <a:solidFill>
          <a:schemeClr val="accent4">
            <a:hueOff val="7129419"/>
            <a:satOff val="-20463"/>
            <a:lumOff val="-171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547A9-EDB8-4250-B8D2-8CC6A0378FF6}">
      <dsp:nvSpPr>
        <dsp:cNvPr id="0" name=""/>
        <dsp:cNvSpPr/>
      </dsp:nvSpPr>
      <dsp:spPr>
        <a:xfrm>
          <a:off x="120215" y="3384234"/>
          <a:ext cx="1829817" cy="67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Open Source</a:t>
          </a:r>
        </a:p>
      </dsp:txBody>
      <dsp:txXfrm>
        <a:off x="120215" y="3384234"/>
        <a:ext cx="1829817" cy="678862"/>
      </dsp:txXfrm>
    </dsp:sp>
    <dsp:sp modelId="{1DABE7AF-B0D0-4E82-981F-340732C0F622}">
      <dsp:nvSpPr>
        <dsp:cNvPr id="0" name=""/>
        <dsp:cNvSpPr/>
      </dsp:nvSpPr>
      <dsp:spPr>
        <a:xfrm>
          <a:off x="2133091" y="2123490"/>
          <a:ext cx="1829817" cy="1260743"/>
        </a:xfrm>
        <a:prstGeom prst="roundRect">
          <a:avLst/>
        </a:prstGeom>
        <a:solidFill>
          <a:schemeClr val="accent4">
            <a:hueOff val="9505892"/>
            <a:satOff val="-27284"/>
            <a:lumOff val="-2290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CDB1E0-92AA-4686-BD87-1D96AEEA541D}">
      <dsp:nvSpPr>
        <dsp:cNvPr id="0" name=""/>
        <dsp:cNvSpPr/>
      </dsp:nvSpPr>
      <dsp:spPr>
        <a:xfrm>
          <a:off x="2133091" y="3384234"/>
          <a:ext cx="1829817" cy="67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Compatible</a:t>
          </a:r>
        </a:p>
      </dsp:txBody>
      <dsp:txXfrm>
        <a:off x="2133091" y="3384234"/>
        <a:ext cx="1829817" cy="678862"/>
      </dsp:txXfrm>
    </dsp:sp>
    <dsp:sp modelId="{37490828-1D06-45D6-A3DB-2D2823462344}">
      <dsp:nvSpPr>
        <dsp:cNvPr id="0" name=""/>
        <dsp:cNvSpPr/>
      </dsp:nvSpPr>
      <dsp:spPr>
        <a:xfrm>
          <a:off x="4145967" y="2123490"/>
          <a:ext cx="1829817" cy="1260743"/>
        </a:xfrm>
        <a:prstGeom prst="roundRect">
          <a:avLst/>
        </a:prstGeom>
        <a:solidFill>
          <a:schemeClr val="accent4">
            <a:hueOff val="11882365"/>
            <a:satOff val="-34105"/>
            <a:lumOff val="-2862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6DF190-9611-4A3A-9CE1-423B333AFA92}">
      <dsp:nvSpPr>
        <dsp:cNvPr id="0" name=""/>
        <dsp:cNvSpPr/>
      </dsp:nvSpPr>
      <dsp:spPr>
        <a:xfrm>
          <a:off x="4145967" y="3384234"/>
          <a:ext cx="1829817" cy="67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Tools</a:t>
          </a:r>
        </a:p>
      </dsp:txBody>
      <dsp:txXfrm>
        <a:off x="4145967" y="3384234"/>
        <a:ext cx="1829817" cy="678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9/15/2019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FA90A43-BEC4-4B20-96E2-797B03FB82F2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A2C2023-6C37-4611-ACAF-5F2060202836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206C51E8-C5C0-4672-B456-F44C69B074D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DE9AE8C-7574-4D45-B521-6B18054DA7C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EF240172-5930-4717-A0CD-A151075277D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B4A83CE-8643-4697-94A9-C9F587F46E2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0A765A5-BBCE-405E-A4B3-80A660118E84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83656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:a16="http://schemas.microsoft.com/office/drawing/2014/main" id="{12B8F0DB-CC25-4CE9-A68E-CAA2FD986AF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A058973-2DC9-4087-9D57-F1D779F56CC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641062D-3CD4-49D1-A621-331E2933340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F2C1E7C-A088-4772-84B3-15309BEADF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CA52278A-6924-4F97-A196-AE30D3DACB7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3129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:a16="http://schemas.microsoft.com/office/drawing/2014/main" id="{8663BD7B-5136-47ED-BE0A-C6C2F5622BD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6ABA22C7-C35B-4EC0-B7CE-54F9EEFCB71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6DAE4BC9-9CFF-4522-8216-651498F7A167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8E822AA0-FB3E-4051-AA1F-F51204BA02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3445288A-D169-4374-BCFD-917DD04B2B1E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2CD5709C-84DE-45F3-AE9B-8B6FD7134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1250"/>
            <a:ext cx="5460114" cy="4665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6BB18B1-3B7F-4B18-A1C5-BB7DA443C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816" y="1511250"/>
            <a:ext cx="5460114" cy="4665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419BDFB-8FC0-4B89-A29A-8EAC95E9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511250"/>
            <a:ext cx="54849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8E6C2CC0-9AB0-46E9-977A-EF923DCE7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9334" y="1518287"/>
            <a:ext cx="54206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8DF954C-A51E-4242-B83E-A826008F5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9334" y="2486989"/>
            <a:ext cx="5432666" cy="3702674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600E416E-6162-484A-BA4D-640FA8307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2486989"/>
            <a:ext cx="5491215" cy="3702674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16020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8B59DDF-F2BC-491E-92E0-9D2C1398E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31999"/>
            <a:ext cx="6544468" cy="55138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1229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110E46C-B434-49FA-AA0E-D64E5786D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31999"/>
            <a:ext cx="6544468" cy="5513889"/>
          </a:xfrm>
          <a:prstGeom prst="roundRect">
            <a:avLst>
              <a:gd name="adj" fmla="val 5554"/>
            </a:avLst>
          </a:prstGeom>
        </p:spPr>
        <p:txBody>
          <a:bodyPr vert="horz" wrap="square" lIns="0" tIns="0" rIns="0" bIns="0" rtlCol="0" anchor="ctr">
            <a:noAutofit/>
          </a:bodyPr>
          <a:lstStyle>
            <a:lvl1pPr>
              <a:def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18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9134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B3B1662-8902-44D0-A545-5008B483D1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8017" y="2169005"/>
            <a:ext cx="9035966" cy="2519990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8757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 rtlCol="0"/>
          <a:lstStyle>
            <a:lvl1pPr>
              <a:defRPr b="1">
                <a:latin typeface="Myriad Pro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lvl1pPr>
              <a:buClrTx/>
              <a:buFont typeface="Wingdings" pitchFamily="2" charset="2"/>
              <a:buChar char="§"/>
              <a:defRPr sz="2000" b="1">
                <a:latin typeface="Myriad Pro Light" pitchFamily="34" charset="0"/>
              </a:defRPr>
            </a:lvl1pPr>
            <a:lvl2pPr>
              <a:buClrTx/>
              <a:buFont typeface="Wingdings" pitchFamily="2" charset="2"/>
              <a:buChar char="o"/>
              <a:defRPr sz="1800" b="0">
                <a:latin typeface="Myriad Pro" pitchFamily="34" charset="0"/>
              </a:defRPr>
            </a:lvl2pPr>
            <a:lvl3pPr>
              <a:buClrTx/>
              <a:buFont typeface="Wingdings" pitchFamily="2" charset="2"/>
              <a:buChar char="o"/>
              <a:defRPr sz="1600" b="0">
                <a:latin typeface="Myriad Pro" pitchFamily="34" charset="0"/>
              </a:defRPr>
            </a:lvl3pPr>
            <a:lvl4pPr>
              <a:buClrTx/>
              <a:buFont typeface="Wingdings" pitchFamily="2" charset="2"/>
              <a:buChar char="o"/>
              <a:defRPr sz="1400" b="0">
                <a:latin typeface="Myriad Pro" pitchFamily="34" charset="0"/>
              </a:defRPr>
            </a:lvl4pPr>
            <a:lvl5pPr>
              <a:buClrTx/>
              <a:buFont typeface="Wingdings" pitchFamily="2" charset="2"/>
              <a:buChar char="o"/>
              <a:defRPr sz="1200" b="0">
                <a:latin typeface="Myriad Pro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28051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bg>
      <p:bgPr>
        <a:solidFill>
          <a:srgbClr val="D3D3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3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6785" y="6361483"/>
            <a:ext cx="464344" cy="400188"/>
          </a:xfrm>
          <a:prstGeom prst="roundRect">
            <a:avLst>
              <a:gd name="adj" fmla="val 9526"/>
            </a:avLst>
          </a:prstGeom>
          <a:noFill/>
          <a:ln w="6350">
            <a:noFill/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A34272-F1C8-4BAD-ACD1-8B06864A6DEF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10365041" y="6445743"/>
            <a:ext cx="1219306" cy="23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6" r:id="rId11"/>
    <p:sldLayoutId id="2147483657" r:id="rId12"/>
    <p:sldLayoutId id="2147483667" r:id="rId13"/>
    <p:sldLayoutId id="2147483668" r:id="rId14"/>
    <p:sldLayoutId id="2147483650" r:id="rId15"/>
    <p:sldLayoutId id="2147483652" r:id="rId16"/>
    <p:sldLayoutId id="2147483669" r:id="rId17"/>
    <p:sldLayoutId id="2147483671" r:id="rId18"/>
    <p:sldLayoutId id="2147483672" r:id="rId19"/>
    <p:sldLayoutId id="2147483670" r:id="rId20"/>
    <p:sldLayoutId id="2147483673" r:id="rId21"/>
    <p:sldLayoutId id="2147483655" r:id="rId22"/>
    <p:sldLayoutId id="2147483674" r:id="rId2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3.xml"/><Relationship Id="rId6" Type="http://schemas.microsoft.com/office/2007/relationships/diagramDrawing" Target="../diagrams/drawing1.xml"/><Relationship Id="rId11" Type="http://schemas.openxmlformats.org/officeDocument/2006/relationships/image" Target="../media/image8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7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lose up of a car&#10;&#10;Description automatically generated">
            <a:extLst>
              <a:ext uri="{FF2B5EF4-FFF2-40B4-BE49-F238E27FC236}">
                <a16:creationId xmlns:a16="http://schemas.microsoft.com/office/drawing/2014/main" id="{9F277B26-636C-4A0F-9587-DD9384765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7463" y="1902839"/>
            <a:ext cx="9048583" cy="5090303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6" name="aspnetmvc-buildingapps-m06-c08">
            <a:hlinkClick r:id="" action="ppaction://media"/>
            <a:extLst>
              <a:ext uri="{FF2B5EF4-FFF2-40B4-BE49-F238E27FC236}">
                <a16:creationId xmlns:a16="http://schemas.microsoft.com/office/drawing/2014/main" id="{21D2D92E-383F-425E-8630-DB83E30674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13000"/>
          </a:blip>
          <a:stretch>
            <a:fillRect/>
          </a:stretch>
        </p:blipFill>
        <p:spPr>
          <a:xfrm>
            <a:off x="2289061" y="2597249"/>
            <a:ext cx="5537888" cy="3115061"/>
          </a:xfrm>
          <a:prstGeom prst="rect">
            <a:avLst/>
          </a:prstGeom>
          <a:effectLst>
            <a:reflection endPos="0" dist="50800" dir="5400000" sy="-100000" algn="bl" rotWithShape="0"/>
            <a:softEdge rad="546100"/>
          </a:effectLst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196D0107-BD79-4806-90CC-A9E9312E9E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56917" y="5906047"/>
            <a:ext cx="4000500" cy="758933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accent6"/>
                </a:solidFill>
              </a:rPr>
              <a:t>K. Scott Allen</a:t>
            </a:r>
          </a:p>
          <a:p>
            <a:pPr algn="r"/>
            <a:r>
              <a:rPr lang="en-US" dirty="0">
                <a:solidFill>
                  <a:schemeClr val="accent6"/>
                </a:solidFill>
              </a:rPr>
              <a:t>@OdeToCode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ED6D759-BF26-4BE9-82B3-1BC2E603BC0E}"/>
              </a:ext>
            </a:extLst>
          </p:cNvPr>
          <p:cNvSpPr/>
          <p:nvPr/>
        </p:nvSpPr>
        <p:spPr>
          <a:xfrm rot="20837199">
            <a:off x="9462052" y="183078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Building Apps &amp; Services  - 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Whats New!?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99052DE-14CC-47F0-BECF-F7E191CE2DCB}"/>
              </a:ext>
            </a:extLst>
          </p:cNvPr>
          <p:cNvSpPr/>
          <p:nvPr/>
        </p:nvSpPr>
        <p:spPr>
          <a:xfrm rot="20837199">
            <a:off x="10281036" y="123195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ASP.NET Core 3</a:t>
            </a:r>
            <a:br>
              <a:rPr lang="en-US" dirty="0">
                <a:solidFill>
                  <a:schemeClr val="accent6"/>
                </a:solidFill>
              </a:rPr>
            </a:br>
            <a:br>
              <a:rPr lang="en-US" dirty="0">
                <a:solidFill>
                  <a:schemeClr val="accent6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34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1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C1F905-2FAC-49F7-95D4-2458CA9A1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5515" y="2880611"/>
            <a:ext cx="7380970" cy="319164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accent6"/>
                </a:solidFill>
              </a:rPr>
              <a:t>ASP.NET Core 3</a:t>
            </a:r>
            <a:br>
              <a:rPr lang="en-US" dirty="0">
                <a:solidFill>
                  <a:schemeClr val="accent6"/>
                </a:solidFill>
              </a:rPr>
            </a:br>
            <a:br>
              <a:rPr lang="en-US" dirty="0">
                <a:solidFill>
                  <a:schemeClr val="accent6"/>
                </a:solidFill>
              </a:rPr>
            </a:br>
            <a:r>
              <a:rPr lang="en-US" sz="4000" dirty="0">
                <a:solidFill>
                  <a:schemeClr val="accent6"/>
                </a:solidFill>
              </a:rPr>
              <a:t>Building Apps &amp; Services  - </a:t>
            </a:r>
            <a:br>
              <a:rPr lang="en-US" sz="4000" dirty="0">
                <a:solidFill>
                  <a:schemeClr val="accent6"/>
                </a:solidFill>
              </a:rPr>
            </a:br>
            <a:r>
              <a:rPr lang="en-US" sz="4000" dirty="0">
                <a:solidFill>
                  <a:schemeClr val="accent6"/>
                </a:solidFill>
              </a:rPr>
              <a:t>Whats New!?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96D0107-BD79-4806-90CC-A9E9312E9E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9419" y="5258454"/>
            <a:ext cx="4000500" cy="758933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accent6"/>
                </a:solidFill>
              </a:rPr>
              <a:t>K. Scott Allen</a:t>
            </a:r>
          </a:p>
          <a:p>
            <a:pPr algn="r"/>
            <a:r>
              <a:rPr lang="en-US" dirty="0">
                <a:solidFill>
                  <a:schemeClr val="accent6"/>
                </a:solidFill>
              </a:rPr>
              <a:t>@OdeToCode</a:t>
            </a:r>
          </a:p>
        </p:txBody>
      </p:sp>
    </p:spTree>
    <p:extLst>
      <p:ext uri="{BB962C8B-B14F-4D97-AF65-F5344CB8AC3E}">
        <p14:creationId xmlns:p14="http://schemas.microsoft.com/office/powerpoint/2010/main" val="115426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488A7-C36B-4FC5-9DEF-EEE0EB775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304800"/>
            <a:ext cx="8229600" cy="762000"/>
          </a:xfrm>
        </p:spPr>
        <p:txBody>
          <a:bodyPr/>
          <a:lstStyle/>
          <a:p>
            <a:r>
              <a:rPr lang="en-US" dirty="0"/>
              <a:t>.NET Core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5214A96-FDCE-4F54-BF24-A0517EF11918}"/>
              </a:ext>
            </a:extLst>
          </p:cNvPr>
          <p:cNvGraphicFramePr/>
          <p:nvPr/>
        </p:nvGraphicFramePr>
        <p:xfrm>
          <a:off x="3048000" y="16256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8" name="Picture 4" descr="fast, shoe, speed icon">
            <a:extLst>
              <a:ext uri="{FF2B5EF4-FFF2-40B4-BE49-F238E27FC236}">
                <a16:creationId xmlns:a16="http://schemas.microsoft.com/office/drawing/2014/main" id="{BF133D05-0630-4C43-9E76-B3B3CAAA9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400" y="1625600"/>
            <a:ext cx="1270000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rrows, cross, shuffle icon">
            <a:extLst>
              <a:ext uri="{FF2B5EF4-FFF2-40B4-BE49-F238E27FC236}">
                <a16:creationId xmlns:a16="http://schemas.microsoft.com/office/drawing/2014/main" id="{21A31EEB-4261-465B-BA20-64BE8F70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52400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lightweight, slim icon">
            <a:extLst>
              <a:ext uri="{FF2B5EF4-FFF2-40B4-BE49-F238E27FC236}">
                <a16:creationId xmlns:a16="http://schemas.microsoft.com/office/drawing/2014/main" id="{19290C96-0ABC-43D3-B5CF-5343C4B8D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218" y="1660236"/>
            <a:ext cx="1265382" cy="126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ox, open box, product icon">
            <a:extLst>
              <a:ext uri="{FF2B5EF4-FFF2-40B4-BE49-F238E27FC236}">
                <a16:creationId xmlns:a16="http://schemas.microsoft.com/office/drawing/2014/main" id="{9B228F6E-CE62-49E0-ACB9-8321DF9A2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733800"/>
            <a:ext cx="1270000" cy="127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ompatible, component, in, module, plug, plugin, puzzle icon">
            <a:extLst>
              <a:ext uri="{FF2B5EF4-FFF2-40B4-BE49-F238E27FC236}">
                <a16:creationId xmlns:a16="http://schemas.microsoft.com/office/drawing/2014/main" id="{EDAF2BC1-EF31-4D2D-8F78-028E9DC6D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3775364"/>
            <a:ext cx="1177636" cy="1177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ettings, tools icon">
            <a:extLst>
              <a:ext uri="{FF2B5EF4-FFF2-40B4-BE49-F238E27FC236}">
                <a16:creationId xmlns:a16="http://schemas.microsoft.com/office/drawing/2014/main" id="{10A7AD7B-5796-423F-9FDC-18391E4D0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3775364"/>
            <a:ext cx="1228436" cy="1228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5527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769F961-6DFA-4047-8E99-1C58C6F92A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B769F961-6DFA-4047-8E99-1C58C6F92A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B9AAAA8-B604-4A06-B71E-A10F4AD1B0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0B9AAAA8-B604-4A06-B71E-A10F4AD1B0B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FEA3033-3776-4329-BAB6-00A553EEC6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3FEA3033-3776-4329-BAB6-00A553EEC6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F5D9F09-2A35-4585-AC23-62BA598A83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3F5D9F09-2A35-4585-AC23-62BA598A83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0FAA2C6-01BA-46CC-AECD-ECFC42D091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60FAA2C6-01BA-46CC-AECD-ECFC42D091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321FAD1-3AFF-47CE-8C6C-69CD9E134A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dgm id="{E321FAD1-3AFF-47CE-8C6C-69CD9E134A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A84D3F6-3B22-42DB-BEFE-9F852DFB1A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dgm id="{CA84D3F6-3B22-42DB-BEFE-9F852DFB1A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EB547A9-EDB8-4250-B8D2-8CC6A0378F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graphicEl>
                                              <a:dgm id="{FEB547A9-EDB8-4250-B8D2-8CC6A0378F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DABE7AF-B0D0-4E82-981F-340732C0F6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graphicEl>
                                              <a:dgm id="{1DABE7AF-B0D0-4E82-981F-340732C0F6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DCDB1E0-92AA-4686-BD87-1D96AEEA54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graphicEl>
                                              <a:dgm id="{7DCDB1E0-92AA-4686-BD87-1D96AEEA54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7490828-1D06-45D6-A3DB-2D28234623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graphicEl>
                                              <a:dgm id="{37490828-1D06-45D6-A3DB-2D28234623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F6DF190-9611-4A3A-9CE1-423B333AFA9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graphicEl>
                                              <a:dgm id="{DF6DF190-9611-4A3A-9CE1-423B333AFA9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Geometric presentation_AAS_v3" id="{5F394A36-244E-477B-9B00-631A6705923C}" vid="{7FC6DB14-D4FF-4031-8ADB-F8536C0C40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61FE8A-8F15-409F-AF62-619C69C0D537}">
  <ds:schemaRefs>
    <ds:schemaRef ds:uri="http://www.w3.org/XML/1998/namespace"/>
    <ds:schemaRef ds:uri="http://purl.org/dc/terms/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http://schemas.microsoft.com/office/2006/documentManagement/types"/>
    <ds:schemaRef ds:uri="71af3243-3dd4-4a8d-8c0d-dd76da1f02a5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29AE7CBC-C35C-4FA9-B339-59E31F30C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A930687-51F2-44C8-9CE6-D1B3D6E1752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Microsoft Office PowerPoint</Application>
  <PresentationFormat>Widescreen</PresentationFormat>
  <Paragraphs>14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Calibri Light</vt:lpstr>
      <vt:lpstr>Corbel</vt:lpstr>
      <vt:lpstr>Myriad Pro</vt:lpstr>
      <vt:lpstr>Myriad Pro Light</vt:lpstr>
      <vt:lpstr>Times New Roman</vt:lpstr>
      <vt:lpstr>Wingdings</vt:lpstr>
      <vt:lpstr>Office Theme</vt:lpstr>
      <vt:lpstr>PowerPoint Presentation</vt:lpstr>
      <vt:lpstr>ASP.NET Core 3  Building Apps &amp; Services  -  Whats New!?</vt:lpstr>
      <vt:lpstr>.NET Core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2019-06-21T08:19:36Z</dcterms:created>
  <dcterms:modified xsi:type="dcterms:W3CDTF">2019-09-16T13:38:08Z</dcterms:modified>
</cp:coreProperties>
</file>